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1CF131-E575-4CFD-BD75-E03F2B32AF98}" v="1" dt="2021-05-06T10:21:33.2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74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ris Lauzinieks" userId="303eae94434d7e51" providerId="LiveId" clId="{D81CF131-E575-4CFD-BD75-E03F2B32AF98}"/>
    <pc:docChg chg="undo custSel modSld">
      <pc:chgData name="Agris Lauzinieks" userId="303eae94434d7e51" providerId="LiveId" clId="{D81CF131-E575-4CFD-BD75-E03F2B32AF98}" dt="2021-05-06T10:25:27.887" v="1614" actId="207"/>
      <pc:docMkLst>
        <pc:docMk/>
      </pc:docMkLst>
      <pc:sldChg chg="addSp modSp mod">
        <pc:chgData name="Agris Lauzinieks" userId="303eae94434d7e51" providerId="LiveId" clId="{D81CF131-E575-4CFD-BD75-E03F2B32AF98}" dt="2021-05-06T10:25:27.887" v="1614" actId="207"/>
        <pc:sldMkLst>
          <pc:docMk/>
          <pc:sldMk cId="3833028578" sldId="258"/>
        </pc:sldMkLst>
        <pc:spChg chg="mod">
          <ac:chgData name="Agris Lauzinieks" userId="303eae94434d7e51" providerId="LiveId" clId="{D81CF131-E575-4CFD-BD75-E03F2B32AF98}" dt="2021-05-06T10:25:27.887" v="1614" actId="207"/>
          <ac:spMkLst>
            <pc:docMk/>
            <pc:sldMk cId="3833028578" sldId="258"/>
            <ac:spMk id="3" creationId="{6D267AEC-7650-4A3B-A83E-F2E96EFB8FED}"/>
          </ac:spMkLst>
        </pc:spChg>
        <pc:spChg chg="mod">
          <ac:chgData name="Agris Lauzinieks" userId="303eae94434d7e51" providerId="LiveId" clId="{D81CF131-E575-4CFD-BD75-E03F2B32AF98}" dt="2021-05-06T10:24:02.489" v="1599" actId="255"/>
          <ac:spMkLst>
            <pc:docMk/>
            <pc:sldMk cId="3833028578" sldId="258"/>
            <ac:spMk id="4" creationId="{0B55B32D-D5AD-448F-9B17-56184E44FC0F}"/>
          </ac:spMkLst>
        </pc:spChg>
        <pc:picChg chg="mod">
          <ac:chgData name="Agris Lauzinieks" userId="303eae94434d7e51" providerId="LiveId" clId="{D81CF131-E575-4CFD-BD75-E03F2B32AF98}" dt="2021-05-06T10:24:23.427" v="1600" actId="1076"/>
          <ac:picMkLst>
            <pc:docMk/>
            <pc:sldMk cId="3833028578" sldId="258"/>
            <ac:picMk id="7" creationId="{7DAFAC9C-F771-48F8-8F80-976618E2F5C6}"/>
          </ac:picMkLst>
        </pc:picChg>
        <pc:picChg chg="add mod">
          <ac:chgData name="Agris Lauzinieks" userId="303eae94434d7e51" providerId="LiveId" clId="{D81CF131-E575-4CFD-BD75-E03F2B32AF98}" dt="2021-05-06T10:24:50.136" v="1602" actId="1076"/>
          <ac:picMkLst>
            <pc:docMk/>
            <pc:sldMk cId="3833028578" sldId="258"/>
            <ac:picMk id="8" creationId="{4757A4B4-9E58-449D-8754-9060D39FC984}"/>
          </ac:picMkLst>
        </pc:picChg>
      </pc:sldChg>
      <pc:sldChg chg="delSp modSp mod">
        <pc:chgData name="Agris Lauzinieks" userId="303eae94434d7e51" providerId="LiveId" clId="{D81CF131-E575-4CFD-BD75-E03F2B32AF98}" dt="2021-05-06T10:22:37.555" v="1582" actId="21"/>
        <pc:sldMkLst>
          <pc:docMk/>
          <pc:sldMk cId="2465547128" sldId="261"/>
        </pc:sldMkLst>
        <pc:spChg chg="mod">
          <ac:chgData name="Agris Lauzinieks" userId="303eae94434d7e51" providerId="LiveId" clId="{D81CF131-E575-4CFD-BD75-E03F2B32AF98}" dt="2021-05-06T10:19:41.386" v="1538" actId="20577"/>
          <ac:spMkLst>
            <pc:docMk/>
            <pc:sldMk cId="2465547128" sldId="261"/>
            <ac:spMk id="8" creationId="{5EDEA1DD-0584-42E4-AAE5-B977920C0767}"/>
          </ac:spMkLst>
        </pc:spChg>
        <pc:picChg chg="del mod">
          <ac:chgData name="Agris Lauzinieks" userId="303eae94434d7e51" providerId="LiveId" clId="{D81CF131-E575-4CFD-BD75-E03F2B32AF98}" dt="2021-05-06T10:22:37.555" v="1582" actId="21"/>
          <ac:picMkLst>
            <pc:docMk/>
            <pc:sldMk cId="2465547128" sldId="261"/>
            <ac:picMk id="9" creationId="{D40AC795-B826-43B9-9848-33C117D59CF0}"/>
          </ac:picMkLst>
        </pc:picChg>
      </pc:sldChg>
      <pc:sldChg chg="addSp delSp mod">
        <pc:chgData name="Agris Lauzinieks" userId="303eae94434d7e51" providerId="LiveId" clId="{D81CF131-E575-4CFD-BD75-E03F2B32AF98}" dt="2021-05-06T10:12:54.337" v="1015" actId="21"/>
        <pc:sldMkLst>
          <pc:docMk/>
          <pc:sldMk cId="3384460041" sldId="262"/>
        </pc:sldMkLst>
        <pc:picChg chg="add del">
          <ac:chgData name="Agris Lauzinieks" userId="303eae94434d7e51" providerId="LiveId" clId="{D81CF131-E575-4CFD-BD75-E03F2B32AF98}" dt="2021-05-06T10:12:54.337" v="1015" actId="21"/>
          <ac:picMkLst>
            <pc:docMk/>
            <pc:sldMk cId="3384460041" sldId="262"/>
            <ac:picMk id="14" creationId="{A6E6432A-37A8-4037-A914-2577C394CB2A}"/>
          </ac:picMkLst>
        </pc:picChg>
      </pc:sldChg>
    </pc:docChg>
  </pc:docChgLst>
  <pc:docChgLst>
    <pc:chgData name="Agris Lauzinieks" userId="303eae94434d7e51" providerId="LiveId" clId="{F52DB9C8-1C5C-4056-AC01-A3A9F4154607}"/>
    <pc:docChg chg="undo redo custSel modSld">
      <pc:chgData name="Agris Lauzinieks" userId="303eae94434d7e51" providerId="LiveId" clId="{F52DB9C8-1C5C-4056-AC01-A3A9F4154607}" dt="2021-04-05T12:27:22.822" v="1548" actId="20577"/>
      <pc:docMkLst>
        <pc:docMk/>
      </pc:docMkLst>
      <pc:sldChg chg="addSp delSp modSp mod">
        <pc:chgData name="Agris Lauzinieks" userId="303eae94434d7e51" providerId="LiveId" clId="{F52DB9C8-1C5C-4056-AC01-A3A9F4154607}" dt="2021-04-05T11:58:05.366" v="942" actId="1076"/>
        <pc:sldMkLst>
          <pc:docMk/>
          <pc:sldMk cId="444855983" sldId="257"/>
        </pc:sldMkLst>
        <pc:spChg chg="add del mod">
          <ac:chgData name="Agris Lauzinieks" userId="303eae94434d7e51" providerId="LiveId" clId="{F52DB9C8-1C5C-4056-AC01-A3A9F4154607}" dt="2021-04-05T11:55:18.219" v="936" actId="21"/>
          <ac:spMkLst>
            <pc:docMk/>
            <pc:sldMk cId="444855983" sldId="257"/>
            <ac:spMk id="6" creationId="{A1DA5B73-7036-4929-9C9E-AC23BCAB2B13}"/>
          </ac:spMkLst>
        </pc:spChg>
        <pc:picChg chg="mod">
          <ac:chgData name="Agris Lauzinieks" userId="303eae94434d7e51" providerId="LiveId" clId="{F52DB9C8-1C5C-4056-AC01-A3A9F4154607}" dt="2021-04-05T11:58:05.366" v="942" actId="1076"/>
          <ac:picMkLst>
            <pc:docMk/>
            <pc:sldMk cId="444855983" sldId="257"/>
            <ac:picMk id="16" creationId="{BC28097C-ED77-455A-B215-E85D37373DD8}"/>
          </ac:picMkLst>
        </pc:picChg>
      </pc:sldChg>
      <pc:sldChg chg="addSp delSp modSp mod">
        <pc:chgData name="Agris Lauzinieks" userId="303eae94434d7e51" providerId="LiveId" clId="{F52DB9C8-1C5C-4056-AC01-A3A9F4154607}" dt="2021-04-05T12:23:19.766" v="1538" actId="20577"/>
        <pc:sldMkLst>
          <pc:docMk/>
          <pc:sldMk cId="3833028578" sldId="258"/>
        </pc:sldMkLst>
        <pc:spChg chg="mod">
          <ac:chgData name="Agris Lauzinieks" userId="303eae94434d7e51" providerId="LiveId" clId="{F52DB9C8-1C5C-4056-AC01-A3A9F4154607}" dt="2021-04-05T12:23:19.766" v="1538" actId="20577"/>
          <ac:spMkLst>
            <pc:docMk/>
            <pc:sldMk cId="3833028578" sldId="258"/>
            <ac:spMk id="3" creationId="{6D267AEC-7650-4A3B-A83E-F2E96EFB8FED}"/>
          </ac:spMkLst>
        </pc:spChg>
        <pc:spChg chg="add del">
          <ac:chgData name="Agris Lauzinieks" userId="303eae94434d7e51" providerId="LiveId" clId="{F52DB9C8-1C5C-4056-AC01-A3A9F4154607}" dt="2021-04-05T11:34:17.065" v="520" actId="21"/>
          <ac:spMkLst>
            <pc:docMk/>
            <pc:sldMk cId="3833028578" sldId="258"/>
            <ac:spMk id="8" creationId="{7F75D230-32FB-4C1F-902A-B37BC4AA1D21}"/>
          </ac:spMkLst>
        </pc:spChg>
        <pc:spChg chg="add mod">
          <ac:chgData name="Agris Lauzinieks" userId="303eae94434d7e51" providerId="LiveId" clId="{F52DB9C8-1C5C-4056-AC01-A3A9F4154607}" dt="2021-04-05T11:59:20.415" v="947" actId="1076"/>
          <ac:spMkLst>
            <pc:docMk/>
            <pc:sldMk cId="3833028578" sldId="258"/>
            <ac:spMk id="11" creationId="{587DEC68-8075-4396-83AD-9B208AD30E3B}"/>
          </ac:spMkLst>
        </pc:spChg>
        <pc:picChg chg="mod">
          <ac:chgData name="Agris Lauzinieks" userId="303eae94434d7e51" providerId="LiveId" clId="{F52DB9C8-1C5C-4056-AC01-A3A9F4154607}" dt="2021-04-05T11:47:15.761" v="730" actId="1076"/>
          <ac:picMkLst>
            <pc:docMk/>
            <pc:sldMk cId="3833028578" sldId="258"/>
            <ac:picMk id="10" creationId="{C5098AA5-2B23-4337-87EB-A05E499E5FBD}"/>
          </ac:picMkLst>
        </pc:picChg>
      </pc:sldChg>
      <pc:sldChg chg="modSp mod">
        <pc:chgData name="Agris Lauzinieks" userId="303eae94434d7e51" providerId="LiveId" clId="{F52DB9C8-1C5C-4056-AC01-A3A9F4154607}" dt="2021-04-05T12:27:22.822" v="1548" actId="20577"/>
        <pc:sldMkLst>
          <pc:docMk/>
          <pc:sldMk cId="2465547128" sldId="261"/>
        </pc:sldMkLst>
        <pc:spChg chg="mod">
          <ac:chgData name="Agris Lauzinieks" userId="303eae94434d7e51" providerId="LiveId" clId="{F52DB9C8-1C5C-4056-AC01-A3A9F4154607}" dt="2021-04-05T11:59:33.232" v="948" actId="1076"/>
          <ac:spMkLst>
            <pc:docMk/>
            <pc:sldMk cId="2465547128" sldId="261"/>
            <ac:spMk id="2" creationId="{F38D52B6-B759-48BE-9C68-6B1EE7A8B836}"/>
          </ac:spMkLst>
        </pc:spChg>
        <pc:spChg chg="mod">
          <ac:chgData name="Agris Lauzinieks" userId="303eae94434d7e51" providerId="LiveId" clId="{F52DB9C8-1C5C-4056-AC01-A3A9F4154607}" dt="2021-04-05T12:27:22.822" v="1548" actId="20577"/>
          <ac:spMkLst>
            <pc:docMk/>
            <pc:sldMk cId="2465547128" sldId="261"/>
            <ac:spMk id="8" creationId="{5EDEA1DD-0584-42E4-AAE5-B977920C0767}"/>
          </ac:spMkLst>
        </pc:spChg>
        <pc:picChg chg="mod">
          <ac:chgData name="Agris Lauzinieks" userId="303eae94434d7e51" providerId="LiveId" clId="{F52DB9C8-1C5C-4056-AC01-A3A9F4154607}" dt="2021-04-05T11:47:09.275" v="729" actId="1076"/>
          <ac:picMkLst>
            <pc:docMk/>
            <pc:sldMk cId="2465547128" sldId="261"/>
            <ac:picMk id="6" creationId="{BA634BCC-81BA-495A-9C8A-1B2EF34B6F1C}"/>
          </ac:picMkLst>
        </pc:picChg>
        <pc:picChg chg="mod">
          <ac:chgData name="Agris Lauzinieks" userId="303eae94434d7e51" providerId="LiveId" clId="{F52DB9C8-1C5C-4056-AC01-A3A9F4154607}" dt="2021-04-05T12:26:34.891" v="1546" actId="1076"/>
          <ac:picMkLst>
            <pc:docMk/>
            <pc:sldMk cId="2465547128" sldId="261"/>
            <ac:picMk id="9" creationId="{D40AC795-B826-43B9-9848-33C117D59CF0}"/>
          </ac:picMkLst>
        </pc:picChg>
      </pc:sldChg>
      <pc:sldChg chg="addSp delSp modSp mod setBg">
        <pc:chgData name="Agris Lauzinieks" userId="303eae94434d7e51" providerId="LiveId" clId="{F52DB9C8-1C5C-4056-AC01-A3A9F4154607}" dt="2021-04-05T12:26:13.446" v="1542" actId="1076"/>
        <pc:sldMkLst>
          <pc:docMk/>
          <pc:sldMk cId="3384460041" sldId="262"/>
        </pc:sldMkLst>
        <pc:spChg chg="del">
          <ac:chgData name="Agris Lauzinieks" userId="303eae94434d7e51" providerId="LiveId" clId="{F52DB9C8-1C5C-4056-AC01-A3A9F4154607}" dt="2021-04-05T12:15:19.774" v="1513" actId="21"/>
          <ac:spMkLst>
            <pc:docMk/>
            <pc:sldMk cId="3384460041" sldId="262"/>
            <ac:spMk id="2" creationId="{F38D52B6-B759-48BE-9C68-6B1EE7A8B836}"/>
          </ac:spMkLst>
        </pc:spChg>
        <pc:spChg chg="mod">
          <ac:chgData name="Agris Lauzinieks" userId="303eae94434d7e51" providerId="LiveId" clId="{F52DB9C8-1C5C-4056-AC01-A3A9F4154607}" dt="2021-04-05T12:21:29.384" v="1532" actId="26606"/>
          <ac:spMkLst>
            <pc:docMk/>
            <pc:sldMk cId="3384460041" sldId="262"/>
            <ac:spMk id="4" creationId="{0B55B32D-D5AD-448F-9B17-56184E44FC0F}"/>
          </ac:spMkLst>
        </pc:spChg>
        <pc:spChg chg="mod">
          <ac:chgData name="Agris Lauzinieks" userId="303eae94434d7e51" providerId="LiveId" clId="{F52DB9C8-1C5C-4056-AC01-A3A9F4154607}" dt="2021-04-05T12:21:29.384" v="1532" actId="26606"/>
          <ac:spMkLst>
            <pc:docMk/>
            <pc:sldMk cId="3384460041" sldId="262"/>
            <ac:spMk id="5" creationId="{2BB8A125-7BFC-494A-A2A5-8B65F393C697}"/>
          </ac:spMkLst>
        </pc:spChg>
        <pc:spChg chg="add del mod">
          <ac:chgData name="Agris Lauzinieks" userId="303eae94434d7e51" providerId="LiveId" clId="{F52DB9C8-1C5C-4056-AC01-A3A9F4154607}" dt="2021-04-05T12:15:28.668" v="1514" actId="21"/>
          <ac:spMkLst>
            <pc:docMk/>
            <pc:sldMk cId="3384460041" sldId="262"/>
            <ac:spMk id="6" creationId="{6AE8E772-0320-4AB6-8C45-DE00ACBF742B}"/>
          </ac:spMkLst>
        </pc:spChg>
        <pc:spChg chg="add mod ord">
          <ac:chgData name="Agris Lauzinieks" userId="303eae94434d7e51" providerId="LiveId" clId="{F52DB9C8-1C5C-4056-AC01-A3A9F4154607}" dt="2021-04-05T12:21:29.384" v="1532" actId="26606"/>
          <ac:spMkLst>
            <pc:docMk/>
            <pc:sldMk cId="3384460041" sldId="262"/>
            <ac:spMk id="7" creationId="{B18EC224-47EB-44F7-BD53-7B7F257ACA3C}"/>
          </ac:spMkLst>
        </pc:spChg>
        <pc:spChg chg="add del">
          <ac:chgData name="Agris Lauzinieks" userId="303eae94434d7e51" providerId="LiveId" clId="{F52DB9C8-1C5C-4056-AC01-A3A9F4154607}" dt="2021-04-05T12:21:16.306" v="1528" actId="26606"/>
          <ac:spMkLst>
            <pc:docMk/>
            <pc:sldMk cId="3384460041" sldId="262"/>
            <ac:spMk id="17" creationId="{385E1BDC-A9B0-4A87-82E3-F3187F69A802}"/>
          </ac:spMkLst>
        </pc:spChg>
        <pc:spChg chg="add del">
          <ac:chgData name="Agris Lauzinieks" userId="303eae94434d7e51" providerId="LiveId" clId="{F52DB9C8-1C5C-4056-AC01-A3A9F4154607}" dt="2021-04-05T12:21:16.306" v="1528" actId="26606"/>
          <ac:spMkLst>
            <pc:docMk/>
            <pc:sldMk cId="3384460041" sldId="262"/>
            <ac:spMk id="19" creationId="{0990C621-3B8B-4820-8328-D47EF7CE823C}"/>
          </ac:spMkLst>
        </pc:spChg>
        <pc:spChg chg="add del">
          <ac:chgData name="Agris Lauzinieks" userId="303eae94434d7e51" providerId="LiveId" clId="{F52DB9C8-1C5C-4056-AC01-A3A9F4154607}" dt="2021-04-05T12:21:16.306" v="1528" actId="26606"/>
          <ac:spMkLst>
            <pc:docMk/>
            <pc:sldMk cId="3384460041" sldId="262"/>
            <ac:spMk id="21" creationId="{C1A2385B-1D2A-4E17-84FA-6CB7F0AAE473}"/>
          </ac:spMkLst>
        </pc:spChg>
        <pc:spChg chg="add del">
          <ac:chgData name="Agris Lauzinieks" userId="303eae94434d7e51" providerId="LiveId" clId="{F52DB9C8-1C5C-4056-AC01-A3A9F4154607}" dt="2021-04-05T12:21:16.306" v="1528" actId="26606"/>
          <ac:spMkLst>
            <pc:docMk/>
            <pc:sldMk cId="3384460041" sldId="262"/>
            <ac:spMk id="23" creationId="{5E791F2F-79DB-4CC0-9FA1-001E3E91E8B7}"/>
          </ac:spMkLst>
        </pc:spChg>
        <pc:spChg chg="add del">
          <ac:chgData name="Agris Lauzinieks" userId="303eae94434d7e51" providerId="LiveId" clId="{F52DB9C8-1C5C-4056-AC01-A3A9F4154607}" dt="2021-04-05T12:21:29.384" v="1532" actId="26606"/>
          <ac:spMkLst>
            <pc:docMk/>
            <pc:sldMk cId="3384460041" sldId="262"/>
            <ac:spMk id="25" creationId="{5AAE9118-0436-4488-AC4A-C14DF6A7B6B1}"/>
          </ac:spMkLst>
        </pc:spChg>
        <pc:spChg chg="add del">
          <ac:chgData name="Agris Lauzinieks" userId="303eae94434d7e51" providerId="LiveId" clId="{F52DB9C8-1C5C-4056-AC01-A3A9F4154607}" dt="2021-04-05T12:21:29.384" v="1532" actId="26606"/>
          <ac:spMkLst>
            <pc:docMk/>
            <pc:sldMk cId="3384460041" sldId="262"/>
            <ac:spMk id="26" creationId="{1B10F861-B8F1-49C7-BD58-EAB20CEE7F93}"/>
          </ac:spMkLst>
        </pc:spChg>
        <pc:spChg chg="add del">
          <ac:chgData name="Agris Lauzinieks" userId="303eae94434d7e51" providerId="LiveId" clId="{F52DB9C8-1C5C-4056-AC01-A3A9F4154607}" dt="2021-04-05T12:21:29.384" v="1532" actId="26606"/>
          <ac:spMkLst>
            <pc:docMk/>
            <pc:sldMk cId="3384460041" sldId="262"/>
            <ac:spMk id="27" creationId="{61F6E425-22AB-4DA2-8FAC-58ADB58EF6C3}"/>
          </ac:spMkLst>
        </pc:spChg>
        <pc:graphicFrameChg chg="add del mod">
          <ac:chgData name="Agris Lauzinieks" userId="303eae94434d7e51" providerId="LiveId" clId="{F52DB9C8-1C5C-4056-AC01-A3A9F4154607}" dt="2021-04-05T12:20:25.319" v="1525"/>
          <ac:graphicFrameMkLst>
            <pc:docMk/>
            <pc:sldMk cId="3384460041" sldId="262"/>
            <ac:graphicFrameMk id="10" creationId="{99FBC2A8-BE86-4CA7-9029-80B0AC0C00D3}"/>
          </ac:graphicFrameMkLst>
        </pc:graphicFrameChg>
        <pc:graphicFrameChg chg="add del mod modGraphic">
          <ac:chgData name="Agris Lauzinieks" userId="303eae94434d7e51" providerId="LiveId" clId="{F52DB9C8-1C5C-4056-AC01-A3A9F4154607}" dt="2021-04-05T12:20:24.741" v="1524"/>
          <ac:graphicFrameMkLst>
            <pc:docMk/>
            <pc:sldMk cId="3384460041" sldId="262"/>
            <ac:graphicFrameMk id="11" creationId="{717EAB11-857D-458F-8D90-272989D71D70}"/>
          </ac:graphicFrameMkLst>
        </pc:graphicFrameChg>
        <pc:graphicFrameChg chg="add mod modGraphic">
          <ac:chgData name="Agris Lauzinieks" userId="303eae94434d7e51" providerId="LiveId" clId="{F52DB9C8-1C5C-4056-AC01-A3A9F4154607}" dt="2021-04-05T12:21:29.384" v="1532" actId="26606"/>
          <ac:graphicFrameMkLst>
            <pc:docMk/>
            <pc:sldMk cId="3384460041" sldId="262"/>
            <ac:graphicFrameMk id="12" creationId="{0AD46DFB-EBC7-4D21-A097-59F19E74AECC}"/>
          </ac:graphicFrameMkLst>
        </pc:graphicFrameChg>
        <pc:picChg chg="mod ord">
          <ac:chgData name="Agris Lauzinieks" userId="303eae94434d7e51" providerId="LiveId" clId="{F52DB9C8-1C5C-4056-AC01-A3A9F4154607}" dt="2021-04-05T12:21:29.384" v="1532" actId="26606"/>
          <ac:picMkLst>
            <pc:docMk/>
            <pc:sldMk cId="3384460041" sldId="262"/>
            <ac:picMk id="8" creationId="{FCDEA028-30FE-4D59-96E0-0DDEC08DAF86}"/>
          </ac:picMkLst>
        </pc:picChg>
        <pc:picChg chg="del">
          <ac:chgData name="Agris Lauzinieks" userId="303eae94434d7e51" providerId="LiveId" clId="{F52DB9C8-1C5C-4056-AC01-A3A9F4154607}" dt="2021-04-05T12:15:02.671" v="1497" actId="21"/>
          <ac:picMkLst>
            <pc:docMk/>
            <pc:sldMk cId="3384460041" sldId="262"/>
            <ac:picMk id="9" creationId="{202D844D-A3FA-494D-8F01-52B1C913255C}"/>
          </ac:picMkLst>
        </pc:picChg>
        <pc:picChg chg="del mod">
          <ac:chgData name="Agris Lauzinieks" userId="303eae94434d7e51" providerId="LiveId" clId="{F52DB9C8-1C5C-4056-AC01-A3A9F4154607}" dt="2021-04-05T12:25:21.997" v="1539" actId="21"/>
          <ac:picMkLst>
            <pc:docMk/>
            <pc:sldMk cId="3384460041" sldId="262"/>
            <ac:picMk id="13" creationId="{D2F12B15-EC43-4F36-B4CE-820D09710EB7}"/>
          </ac:picMkLst>
        </pc:picChg>
        <pc:picChg chg="mod">
          <ac:chgData name="Agris Lauzinieks" userId="303eae94434d7e51" providerId="LiveId" clId="{F52DB9C8-1C5C-4056-AC01-A3A9F4154607}" dt="2021-04-05T12:26:13.446" v="1542" actId="1076"/>
          <ac:picMkLst>
            <pc:docMk/>
            <pc:sldMk cId="3384460041" sldId="262"/>
            <ac:picMk id="14" creationId="{A6E6432A-37A8-4037-A914-2577C394CB2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FDF6FB-46BF-4F9E-BBCB-75D23ED48C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3A46D1-B512-483D-AE99-D31FA64429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01E7C-974F-475D-8273-38A94D245FBD}" type="datetimeFigureOut">
              <a:rPr lang="en-GB" smtClean="0"/>
              <a:t>28/12/2025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B59C23-F041-49EE-B815-2676F66FCE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DDC9E-7644-41A9-85FA-59AC890005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38C39-3E6A-4192-9D8A-66A60AD3D7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7726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D3430-BA15-4A0C-9CF5-32D5A5E915D5}" type="datetimeFigureOut">
              <a:rPr lang="en-GB" smtClean="0"/>
              <a:t>28/12/2025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93872-0C6B-4CC7-954D-5E65193C2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5468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083F2-20A0-427D-A82D-1B680952B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54BBC-55AC-45B9-8EF8-A46AF8AFC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7E866-80C1-4DB2-A7FB-85F8B89A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C88C-9A40-46F5-A023-815C4CFC6755}" type="datetime1">
              <a:rPr lang="en-GB" smtClean="0"/>
              <a:t>28/12/2025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B0112-AFA1-4FE4-9A45-7DC159242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A05A8-D62F-4978-B5A7-78B27D8A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0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BB9F4-64F2-440A-A189-A3F874A3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FCEB3-3AD3-41FF-983B-5CC6C99AD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74702-3F5D-46D6-AC4E-D849183F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4FD0-E55A-45DC-8361-A6566E0A76E7}" type="datetime1">
              <a:rPr lang="en-GB" smtClean="0"/>
              <a:t>28/12/2025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D7DE4-258A-43D5-A099-D87B6E03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82F05-1EB4-4926-A562-A4A621A8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02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EC8D8-A8E8-4556-89FA-60B5AA4C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ED082-56D7-4D3A-8463-32B1AAA05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41E5D-2BF2-4E52-A99F-DB39CD9A6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6A1F-2EF2-4978-9F9F-527D930BAF66}" type="datetime1">
              <a:rPr lang="en-GB" smtClean="0"/>
              <a:t>28/12/2025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0FFC2-44C7-4D6E-93B9-C41CF7CC6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0D351-E6C4-4FBF-BF92-971697FEF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46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B20E-84E5-4873-91EC-DD67BDE4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94824-5D3B-4CD8-891D-578E0D8406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0D318-8F31-4E9D-AF0A-1249B6593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859F3-06D7-4767-A69F-3DBA4E939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B8A9-48E4-4602-9F8D-C805BA57F82A}" type="datetime1">
              <a:rPr lang="en-GB" smtClean="0"/>
              <a:t>28/12/2025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17085-1595-4EED-BC23-AF756CD42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DDD1-7CCB-43C8-95F8-58EA3F74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24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C6192-4419-4145-A103-57D8041C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2B795-2013-4D44-A0EC-C106B9D78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A68B9-49A8-4D7C-B4AA-7E3E54F0F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E5009-05CA-420E-A247-0C880E989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22B343-2401-41E4-8C80-0AF547507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0134F7-CBC9-47FF-92B8-4598E216E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2152F-CCEE-449F-9C5C-021CF01D59FD}" type="datetime1">
              <a:rPr lang="en-GB" smtClean="0"/>
              <a:t>28/12/2025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98C77D-C13E-4CE4-B23C-27DC8170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8E67BA-E655-4D94-9F2B-4617F9A5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66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C0147-392D-4331-8C8C-6F2F17C12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06435F-64B6-4739-BFD8-0FF116D1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9A61-BEAA-4BD0-B885-9A3B06DB5989}" type="datetime1">
              <a:rPr lang="en-GB" smtClean="0"/>
              <a:t>28/12/2025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B33B2-5589-4FD8-B2AF-EDD2A7F65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02E63-B798-4A47-BB2A-818762CC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67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8E6D40-B10C-4B8F-9FDB-F50A2E02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2365-8A24-4232-BFCA-DE39DD0E4215}" type="datetime1">
              <a:rPr lang="en-GB" smtClean="0"/>
              <a:t>28/12/2025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22CC66-BE0D-4C03-95C9-EA6CD26B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8B255-0371-4CCA-9A16-94A7BE10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6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55D5F-B943-4E6D-A5A5-3BB2AE134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C2962-A5BF-4965-81C6-2BC6E28B0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44142-9FD7-4E5C-8EB2-D5D446BA8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D8E0E-1B11-4EE5-87FE-6E37E3D01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D2BD6-5222-4BBB-A7D6-B78F45A7E164}" type="datetime1">
              <a:rPr lang="en-GB" smtClean="0"/>
              <a:t>28/12/2025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70BF9-E2F0-4B3B-9C6F-375DD4927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BC35D-9735-4AD8-AA20-5A2F3C69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6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F78A7-6C3E-44E0-8C5C-7C7807102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80F220-C4DB-4EA4-B304-9CDC2A2C76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36CD8-8026-43AD-B0F8-BD8A149DF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CFE91-D817-4527-90F8-8D385F45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14E6D-0F2F-474F-8E02-306EE75D9D7F}" type="datetime1">
              <a:rPr lang="en-GB" smtClean="0"/>
              <a:t>28/12/2025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B3460-5998-4726-B792-B44F5CF9E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F8234-95DD-4A22-AEA3-78748A676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128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CC15C-B957-482E-AC20-FDF3FE2A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417A4-EB06-42AC-B07D-D94064DEC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1E383-A6AF-45F4-8897-A1F76A03B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2DA3-2F1E-405D-A688-1DEA4574D9C6}" type="datetime1">
              <a:rPr lang="en-GB" smtClean="0"/>
              <a:t>28/12/2025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35AFE-C311-44DF-B6D9-250C9268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86269-D304-436B-9184-8C2685AA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016E9-19B2-463C-B027-560D238A0D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AE430-C4E3-4DFF-BD94-DDFA38A44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21670-2FC6-44FD-9831-AE5D18D7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B6BF-2D00-46EE-AC2E-83B3DA6E1F0C}" type="datetime1">
              <a:rPr lang="en-GB" smtClean="0"/>
              <a:t>28/12/2025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69CB-7DC4-45FA-84F2-7153E48BD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0978D-FABE-4797-8AEF-B99640C5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87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D516DD-690E-4309-B3EC-251839A7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749F-15D4-487D-87EB-644D594A5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57B82-7C8A-41A3-8706-EA56B63D5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E687-3C56-4AD5-A752-9423AE68C30A}" type="datetime1">
              <a:rPr lang="en-GB" smtClean="0"/>
              <a:t>28/12/2025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84B0A-F3D0-4FE4-960C-61BC34BB8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London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4CA1B-3E94-4790-A1EF-8337F1F9E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36DC-8236-4837-8235-49C55BDBC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12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mailto:agris.lauzinieks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agris.lauzinieks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mailto:agris.lauzinieks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84037DE-7715-4759-9418-A907014EE7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85201" y="4630353"/>
            <a:ext cx="2540865" cy="97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FE1BBA8-431E-4734-9504-57591EE1F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92506" y="3889981"/>
            <a:ext cx="1822515" cy="641982"/>
          </a:xfrm>
        </p:spPr>
        <p:txBody>
          <a:bodyPr/>
          <a:lstStyle/>
          <a:p>
            <a:r>
              <a:rPr lang="en-GB" sz="4000" b="1" dirty="0">
                <a:solidFill>
                  <a:schemeClr val="tx1"/>
                </a:solidFill>
                <a:latin typeface="Bahnschrift" panose="020B0502040204020203" pitchFamily="34" charset="0"/>
                <a:ea typeface="Microsoft GothicNeo" panose="020B0503020000020004" pitchFamily="34" charset="-127"/>
                <a:cs typeface="Miriam" panose="020B0604020202020204" pitchFamily="34" charset="-79"/>
              </a:rPr>
              <a:t>fund 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60B633-6645-48E3-9A66-7FB2B09B55D7}"/>
              </a:ext>
            </a:extLst>
          </p:cNvPr>
          <p:cNvCxnSpPr>
            <a:cxnSpLocks/>
          </p:cNvCxnSpPr>
          <p:nvPr/>
        </p:nvCxnSpPr>
        <p:spPr>
          <a:xfrm>
            <a:off x="7705817" y="4433572"/>
            <a:ext cx="332024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Picture 15" descr="A close up of a street sign hanging from a pole&#10;&#10;Description automatically generated">
            <a:extLst>
              <a:ext uri="{FF2B5EF4-FFF2-40B4-BE49-F238E27FC236}">
                <a16:creationId xmlns:a16="http://schemas.microsoft.com/office/drawing/2014/main" id="{BC28097C-ED77-455A-B215-E85D37373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76" y="1294326"/>
            <a:ext cx="4509124" cy="300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5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67AEC-7650-4A3B-A83E-F2E96EFB8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406" y="1822744"/>
            <a:ext cx="10573791" cy="3604620"/>
          </a:xfrm>
        </p:spPr>
        <p:txBody>
          <a:bodyPr>
            <a:noAutofit/>
          </a:bodyPr>
          <a:lstStyle/>
          <a:p>
            <a:r>
              <a:rPr lang="en-GB" sz="1400" b="1" dirty="0">
                <a:latin typeface="Bahnschrift" panose="020B0502040204020203" pitchFamily="34" charset="0"/>
              </a:rPr>
              <a:t>Firm: </a:t>
            </a:r>
            <a:r>
              <a:rPr lang="en-GB" sz="1400" i="1" dirty="0">
                <a:latin typeface="Bahnschrift" panose="020B0502040204020203" pitchFamily="34" charset="0"/>
              </a:rPr>
              <a:t>AL Capital Management </a:t>
            </a:r>
            <a:r>
              <a:rPr lang="en-GB" sz="1400" dirty="0">
                <a:latin typeface="Bahnschrift" panose="020B0502040204020203" pitchFamily="34" charset="0"/>
              </a:rPr>
              <a:t>is a specialist financial services boutique focused on </a:t>
            </a:r>
            <a:r>
              <a:rPr lang="en-GB" sz="1400" b="1" dirty="0">
                <a:latin typeface="Bahnschrift" panose="020B0502040204020203" pitchFamily="34" charset="0"/>
              </a:rPr>
              <a:t>risk management </a:t>
            </a:r>
            <a:r>
              <a:rPr lang="en-GB" sz="1400" dirty="0">
                <a:latin typeface="Bahnschrift" panose="020B0502040204020203" pitchFamily="34" charset="0"/>
              </a:rPr>
              <a:t>advisory for leading investment banks, commodity trading houses, corporations, hedge funds, private equity firms, sovereign wealth funds, governments and UHNW clients. </a:t>
            </a:r>
          </a:p>
          <a:p>
            <a:r>
              <a:rPr lang="en-GB" sz="1400" b="1" dirty="0">
                <a:latin typeface="Bahnschrift" panose="020B0502040204020203" pitchFamily="34" charset="0"/>
              </a:rPr>
              <a:t>Focus:</a:t>
            </a:r>
            <a:r>
              <a:rPr lang="en-GB" sz="1400" dirty="0">
                <a:latin typeface="Bahnschrift" panose="020B0502040204020203" pitchFamily="34" charset="0"/>
              </a:rPr>
              <a:t> The firm’s core expertise lies in </a:t>
            </a:r>
            <a:r>
              <a:rPr lang="en-GB" sz="1400" b="1" dirty="0">
                <a:latin typeface="Bahnschrift" panose="020B0502040204020203" pitchFamily="34" charset="0"/>
              </a:rPr>
              <a:t>oil &amp; metals </a:t>
            </a:r>
            <a:r>
              <a:rPr lang="en-GB" sz="1400" dirty="0">
                <a:latin typeface="Bahnschrift" panose="020B0502040204020203" pitchFamily="34" charset="0"/>
              </a:rPr>
              <a:t>(physical and derivatives) trading, </a:t>
            </a:r>
            <a:r>
              <a:rPr lang="en-GB" sz="1400" b="1" dirty="0">
                <a:latin typeface="Bahnschrift" panose="020B0502040204020203" pitchFamily="34" charset="0"/>
              </a:rPr>
              <a:t>foreign exchange </a:t>
            </a:r>
            <a:r>
              <a:rPr lang="en-GB" sz="1400" dirty="0">
                <a:latin typeface="Bahnschrift" panose="020B0502040204020203" pitchFamily="34" charset="0"/>
              </a:rPr>
              <a:t>and </a:t>
            </a:r>
            <a:r>
              <a:rPr lang="en-GB" sz="1400" b="1" dirty="0">
                <a:latin typeface="Bahnschrift" panose="020B0502040204020203" pitchFamily="34" charset="0"/>
              </a:rPr>
              <a:t>global macro risk</a:t>
            </a:r>
            <a:r>
              <a:rPr lang="en-GB" sz="1400" dirty="0">
                <a:latin typeface="Bahnschrift" panose="020B0502040204020203" pitchFamily="34" charset="0"/>
              </a:rPr>
              <a:t>, combining deep market structure knowledge with </a:t>
            </a:r>
            <a:r>
              <a:rPr lang="en-GB" sz="1400" b="1" dirty="0">
                <a:latin typeface="Bahnschrift" panose="020B0502040204020203" pitchFamily="34" charset="0"/>
              </a:rPr>
              <a:t>advanced technical &amp; financial analysis</a:t>
            </a:r>
            <a:r>
              <a:rPr lang="en-GB" sz="1400" dirty="0">
                <a:latin typeface="Bahnschrift" panose="020B0502040204020203" pitchFamily="34" charset="0"/>
              </a:rPr>
              <a:t>, fundamentally </a:t>
            </a:r>
            <a:r>
              <a:rPr lang="en-GB" sz="1400" b="1" dirty="0">
                <a:latin typeface="Bahnschrift" panose="020B0502040204020203" pitchFamily="34" charset="0"/>
              </a:rPr>
              <a:t>quantitative approach</a:t>
            </a:r>
            <a:r>
              <a:rPr lang="en-GB" sz="1400" dirty="0">
                <a:latin typeface="Bahnschrift" panose="020B0502040204020203" pitchFamily="34" charset="0"/>
              </a:rPr>
              <a:t>.</a:t>
            </a:r>
          </a:p>
          <a:p>
            <a:r>
              <a:rPr lang="en-GB" sz="1400" b="1" dirty="0">
                <a:latin typeface="Bahnschrift" panose="020B0502040204020203" pitchFamily="34" charset="0"/>
              </a:rPr>
              <a:t>History:</a:t>
            </a:r>
            <a:r>
              <a:rPr lang="en-GB" sz="1400" dirty="0">
                <a:latin typeface="Bahnschrift" panose="020B0502040204020203" pitchFamily="34" charset="0"/>
              </a:rPr>
              <a:t> Founded in </a:t>
            </a:r>
            <a:r>
              <a:rPr lang="en-GB" sz="1400" b="1" dirty="0">
                <a:latin typeface="Bahnschrift" panose="020B0502040204020203" pitchFamily="34" charset="0"/>
              </a:rPr>
              <a:t>London</a:t>
            </a:r>
            <a:r>
              <a:rPr lang="en-GB" sz="1400" dirty="0">
                <a:latin typeface="Bahnschrift" panose="020B0502040204020203" pitchFamily="34" charset="0"/>
              </a:rPr>
              <a:t> in </a:t>
            </a:r>
            <a:r>
              <a:rPr lang="en-GB" sz="1400" b="1" dirty="0">
                <a:latin typeface="Bahnschrift" panose="020B0502040204020203" pitchFamily="34" charset="0"/>
              </a:rPr>
              <a:t>2012</a:t>
            </a:r>
            <a:r>
              <a:rPr lang="en-GB" sz="1400" dirty="0">
                <a:latin typeface="Bahnschrift" panose="020B0502040204020203" pitchFamily="34" charset="0"/>
              </a:rPr>
              <a:t>, firm currently </a:t>
            </a:r>
            <a:r>
              <a:rPr lang="en-GB" sz="1400" b="1" dirty="0">
                <a:latin typeface="Bahnschrift" panose="020B0502040204020203" pitchFamily="34" charset="0"/>
              </a:rPr>
              <a:t>does not manage external capital</a:t>
            </a:r>
            <a:r>
              <a:rPr lang="en-GB" sz="1400" dirty="0">
                <a:latin typeface="Bahnschrift" panose="020B0502040204020203" pitchFamily="34" charset="0"/>
              </a:rPr>
              <a:t>. Revenue is generated through bespoke, high-quality advisory services delivered to a carefully selected client base. While advisory remains the firm’s primary focus, </a:t>
            </a:r>
            <a:r>
              <a:rPr lang="en-GB" sz="1400" b="1" dirty="0">
                <a:latin typeface="Bahnschrift" panose="020B0502040204020203" pitchFamily="34" charset="0"/>
              </a:rPr>
              <a:t>managing external capital is not excluded as a future opportunity</a:t>
            </a:r>
            <a:r>
              <a:rPr lang="en-GB" sz="1400" dirty="0">
                <a:latin typeface="Bahnschrift" panose="020B0502040204020203" pitchFamily="34" charset="0"/>
              </a:rPr>
              <a:t>.</a:t>
            </a:r>
          </a:p>
          <a:p>
            <a:r>
              <a:rPr lang="en-GB" sz="1400" b="1" dirty="0">
                <a:latin typeface="Bahnschrift" panose="020B0502040204020203" pitchFamily="34" charset="0"/>
              </a:rPr>
              <a:t>Clients:</a:t>
            </a:r>
            <a:r>
              <a:rPr lang="en-GB" sz="1400" dirty="0">
                <a:latin typeface="Bahnschrift" panose="020B0502040204020203" pitchFamily="34" charset="0"/>
              </a:rPr>
              <a:t> The firm has advised a broad range of institutions, including </a:t>
            </a:r>
            <a:r>
              <a:rPr lang="en-GB" sz="1400" b="1" dirty="0">
                <a:latin typeface="Bahnschrift" panose="020B0502040204020203" pitchFamily="34" charset="0"/>
              </a:rPr>
              <a:t>Bank of America Merrill Lynch</a:t>
            </a:r>
            <a:r>
              <a:rPr lang="en-GB" sz="1400" dirty="0">
                <a:latin typeface="Bahnschrift" panose="020B0502040204020203" pitchFamily="34" charset="0"/>
              </a:rPr>
              <a:t>, Credit Suisse (now </a:t>
            </a:r>
            <a:r>
              <a:rPr lang="en-GB" sz="1400" b="1" dirty="0">
                <a:latin typeface="Bahnschrift" panose="020B0502040204020203" pitchFamily="34" charset="0"/>
              </a:rPr>
              <a:t>UBS</a:t>
            </a:r>
            <a:r>
              <a:rPr lang="en-GB" sz="1400" dirty="0">
                <a:latin typeface="Bahnschrift" panose="020B0502040204020203" pitchFamily="34" charset="0"/>
              </a:rPr>
              <a:t>), </a:t>
            </a:r>
            <a:r>
              <a:rPr lang="en-GB" sz="1400" b="1" dirty="0">
                <a:latin typeface="Bahnschrift" panose="020B0502040204020203" pitchFamily="34" charset="0"/>
              </a:rPr>
              <a:t>Standard &amp; Poor’s</a:t>
            </a:r>
            <a:r>
              <a:rPr lang="en-GB" sz="1400" dirty="0">
                <a:latin typeface="Bahnschrift" panose="020B0502040204020203" pitchFamily="34" charset="0"/>
              </a:rPr>
              <a:t>, the </a:t>
            </a:r>
            <a:r>
              <a:rPr lang="en-GB" sz="1400" b="1" dirty="0">
                <a:latin typeface="Bahnschrift" panose="020B0502040204020203" pitchFamily="34" charset="0"/>
              </a:rPr>
              <a:t>National Bank of Kuwait</a:t>
            </a:r>
            <a:r>
              <a:rPr lang="en-GB" sz="1400" dirty="0">
                <a:latin typeface="Bahnschrift" panose="020B0502040204020203" pitchFamily="34" charset="0"/>
              </a:rPr>
              <a:t>, among others.</a:t>
            </a:r>
          </a:p>
          <a:p>
            <a:r>
              <a:rPr lang="en-GB" sz="1400" b="1" dirty="0">
                <a:latin typeface="Bahnschrift" panose="020B0502040204020203" pitchFamily="34" charset="0"/>
              </a:rPr>
              <a:t>Management: </a:t>
            </a:r>
            <a:r>
              <a:rPr lang="en-GB" sz="1400" dirty="0">
                <a:latin typeface="Bahnschrift" panose="020B0502040204020203" pitchFamily="34" charset="0"/>
              </a:rPr>
              <a:t>The firm is led by </a:t>
            </a:r>
            <a:r>
              <a:rPr lang="en-GB" sz="1400" b="1" dirty="0">
                <a:latin typeface="Bahnschrift" panose="020B0502040204020203" pitchFamily="34" charset="0"/>
              </a:rPr>
              <a:t>Agris Lauzinieks </a:t>
            </a:r>
            <a:r>
              <a:rPr lang="en-GB" sz="1400" dirty="0">
                <a:latin typeface="Bahnschrift" panose="020B0502040204020203" pitchFamily="34" charset="0"/>
              </a:rPr>
              <a:t>(CRA), who brings </a:t>
            </a:r>
            <a:r>
              <a:rPr lang="en-GB" sz="1400" b="1" dirty="0">
                <a:latin typeface="Bahnschrift" panose="020B0502040204020203" pitchFamily="34" charset="0"/>
              </a:rPr>
              <a:t>20 years of experience in risk management</a:t>
            </a:r>
            <a:r>
              <a:rPr lang="en-GB" sz="1400" dirty="0">
                <a:latin typeface="Bahnschrift" panose="020B0502040204020203" pitchFamily="34" charset="0"/>
              </a:rPr>
              <a:t> and </a:t>
            </a:r>
            <a:r>
              <a:rPr lang="en-GB" sz="1400" b="1" dirty="0">
                <a:latin typeface="Bahnschrift" panose="020B0502040204020203" pitchFamily="34" charset="0"/>
              </a:rPr>
              <a:t>global economic research</a:t>
            </a:r>
            <a:r>
              <a:rPr lang="en-GB" sz="1400" dirty="0">
                <a:latin typeface="Bahnschrift" panose="020B0502040204020203" pitchFamily="34" charset="0"/>
              </a:rPr>
              <a:t>, gained across </a:t>
            </a:r>
            <a:r>
              <a:rPr lang="en-GB" sz="1400" b="1" dirty="0">
                <a:latin typeface="Bahnschrift" panose="020B0502040204020203" pitchFamily="34" charset="0"/>
              </a:rPr>
              <a:t>New York</a:t>
            </a:r>
            <a:r>
              <a:rPr lang="en-GB" sz="1400" dirty="0">
                <a:latin typeface="Bahnschrift" panose="020B0502040204020203" pitchFamily="34" charset="0"/>
              </a:rPr>
              <a:t>, London and </a:t>
            </a:r>
            <a:r>
              <a:rPr lang="en-GB" sz="1400" b="1" dirty="0">
                <a:latin typeface="Bahnschrift" panose="020B0502040204020203" pitchFamily="34" charset="0"/>
              </a:rPr>
              <a:t>Zurich</a:t>
            </a:r>
            <a:r>
              <a:rPr lang="en-GB" sz="1400" dirty="0">
                <a:latin typeface="Bahnschrift" panose="020B0502040204020203" pitchFamily="34" charset="0"/>
              </a:rPr>
              <a:t>. His background combines expert-level technical &amp; financial analysis, and macroeconomic insight, with a strong focus on </a:t>
            </a:r>
            <a:r>
              <a:rPr lang="en-GB" sz="1400" b="1" dirty="0">
                <a:latin typeface="Bahnschrift" panose="020B0502040204020203" pitchFamily="34" charset="0"/>
              </a:rPr>
              <a:t>capital preservation </a:t>
            </a:r>
            <a:r>
              <a:rPr lang="en-GB" sz="1400" dirty="0">
                <a:latin typeface="Bahnschrift" panose="020B0502040204020203" pitchFamily="34" charset="0"/>
              </a:rPr>
              <a:t>and </a:t>
            </a:r>
            <a:r>
              <a:rPr lang="en-GB" sz="1400" b="1" dirty="0">
                <a:latin typeface="Bahnschrift" panose="020B0502040204020203" pitchFamily="34" charset="0"/>
              </a:rPr>
              <a:t>asymmetric risk management</a:t>
            </a:r>
            <a:r>
              <a:rPr lang="en-GB" sz="1400" dirty="0">
                <a:latin typeface="Bahnschrift" panose="020B0502040204020203" pitchFamily="34" charset="0"/>
              </a:rPr>
              <a:t>.</a:t>
            </a:r>
          </a:p>
          <a:p>
            <a:r>
              <a:rPr lang="en-GB" sz="1400" b="1" dirty="0">
                <a:latin typeface="Bahnschrift" panose="020B0502040204020203" pitchFamily="34" charset="0"/>
              </a:rPr>
              <a:t>Philosophy: </a:t>
            </a:r>
            <a:r>
              <a:rPr lang="en-GB" sz="1400" dirty="0">
                <a:latin typeface="Bahnschrift" panose="020B0502040204020203" pitchFamily="34" charset="0"/>
              </a:rPr>
              <a:t>business operates with a </a:t>
            </a:r>
            <a:r>
              <a:rPr lang="en-GB" sz="1400" b="1" dirty="0">
                <a:latin typeface="Bahnschrift" panose="020B0502040204020203" pitchFamily="34" charset="0"/>
              </a:rPr>
              <a:t>competitive</a:t>
            </a:r>
            <a:r>
              <a:rPr lang="en-GB" sz="1400" dirty="0">
                <a:latin typeface="Bahnschrift" panose="020B0502040204020203" pitchFamily="34" charset="0"/>
              </a:rPr>
              <a:t> and aligned </a:t>
            </a:r>
            <a:r>
              <a:rPr lang="en-GB" sz="1400" b="1" dirty="0">
                <a:latin typeface="Bahnschrift" panose="020B0502040204020203" pitchFamily="34" charset="0"/>
              </a:rPr>
              <a:t>fee structure</a:t>
            </a:r>
            <a:r>
              <a:rPr lang="en-GB" sz="1400" dirty="0">
                <a:latin typeface="Bahnschrift" panose="020B0502040204020203" pitchFamily="34" charset="0"/>
              </a:rPr>
              <a:t>, ensuring clients benefit from </a:t>
            </a:r>
            <a:r>
              <a:rPr lang="en-GB" sz="1400" b="1" dirty="0">
                <a:latin typeface="Bahnschrift" panose="020B0502040204020203" pitchFamily="34" charset="0"/>
              </a:rPr>
              <a:t>world-class risk management</a:t>
            </a:r>
            <a:r>
              <a:rPr lang="en-GB" sz="1400" dirty="0">
                <a:latin typeface="Bahnschrift" panose="020B0502040204020203" pitchFamily="34" charset="0"/>
              </a:rPr>
              <a:t> expertise while keeping incentives firmly aligned. </a:t>
            </a:r>
            <a:r>
              <a:rPr lang="en-GB" sz="1400" b="1" dirty="0">
                <a:latin typeface="Bahnschrift" panose="020B0502040204020203" pitchFamily="34" charset="0"/>
              </a:rPr>
              <a:t>The client’s success always comes first</a:t>
            </a:r>
            <a:r>
              <a:rPr lang="en-GB" sz="1400" dirty="0"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5B32D-D5AD-448F-9B17-56184E44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latin typeface="Bahnschrift" panose="020B0502040204020203" pitchFamily="34" charset="0"/>
                <a:ea typeface="Verdana" panose="020B0604030504040204" pitchFamily="34" charset="0"/>
                <a:hlinkClick r:id="rId2"/>
              </a:rPr>
              <a:t>agris.lauzinieks@gmail.com</a:t>
            </a:r>
            <a:endParaRPr lang="en-GB" dirty="0">
              <a:latin typeface="Bahnschrift" panose="020B0502040204020203" pitchFamily="34" charset="0"/>
              <a:ea typeface="Verdana" panose="020B0604030504040204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+44 753 2250 224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8A125-7BFC-494A-A2A5-8B65F393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z="800" dirty="0">
                <a:latin typeface="Bahnschrift" panose="020B0502040204020203" pitchFamily="34" charset="0"/>
              </a:rPr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AFAC9C-F771-48F8-8F80-976618E2F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173" y="136525"/>
            <a:ext cx="3197797" cy="1722303"/>
          </a:xfrm>
          <a:prstGeom prst="rect">
            <a:avLst/>
          </a:prstGeom>
        </p:spPr>
      </p:pic>
      <p:pic>
        <p:nvPicPr>
          <p:cNvPr id="10" name="Content Placeholder 4" descr="A picture containing sofa, indoor, clothing, sitting&#10;&#10;Description automatically generated">
            <a:extLst>
              <a:ext uri="{FF2B5EF4-FFF2-40B4-BE49-F238E27FC236}">
                <a16:creationId xmlns:a16="http://schemas.microsoft.com/office/drawing/2014/main" id="{C5098AA5-2B23-4337-87EB-A05E499E5F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5" r="27755"/>
          <a:stretch/>
        </p:blipFill>
        <p:spPr>
          <a:xfrm>
            <a:off x="10668000" y="5318518"/>
            <a:ext cx="1143000" cy="10378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7DEC68-8075-4396-83AD-9B208AD30E3B}"/>
              </a:ext>
            </a:extLst>
          </p:cNvPr>
          <p:cNvSpPr txBox="1"/>
          <p:nvPr/>
        </p:nvSpPr>
        <p:spPr>
          <a:xfrm>
            <a:off x="-79899" y="-81344"/>
            <a:ext cx="2858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B0F0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e</a:t>
            </a:r>
            <a:r>
              <a:rPr lang="en-GB" sz="1800" b="1" dirty="0">
                <a:solidFill>
                  <a:srgbClr val="00B0F0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xecutive </a:t>
            </a:r>
            <a:r>
              <a:rPr lang="en-GB" b="1" dirty="0">
                <a:solidFill>
                  <a:srgbClr val="00B0F0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s</a:t>
            </a:r>
            <a:r>
              <a:rPr lang="en-GB" sz="1800" b="1" dirty="0">
                <a:solidFill>
                  <a:srgbClr val="00B0F0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ummary</a:t>
            </a:r>
            <a:endParaRPr lang="en-GB" dirty="0">
              <a:solidFill>
                <a:srgbClr val="00B0F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57A4B4-9E58-449D-8754-9060D39FC9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803" y="3753256"/>
            <a:ext cx="1080603" cy="167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28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52B6-B759-48BE-9C68-6B1EE7A8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2144" y="0"/>
            <a:ext cx="2858610" cy="274067"/>
          </a:xfrm>
        </p:spPr>
        <p:txBody>
          <a:bodyPr>
            <a:normAutofit fontScale="90000"/>
          </a:bodyPr>
          <a:lstStyle/>
          <a:p>
            <a:r>
              <a:rPr lang="en-GB" sz="1800" b="1" dirty="0">
                <a:solidFill>
                  <a:srgbClr val="00B0F0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technique</a:t>
            </a:r>
            <a:endParaRPr lang="en-GB" sz="2400" dirty="0">
              <a:solidFill>
                <a:srgbClr val="00B0F0"/>
              </a:solidFill>
              <a:latin typeface="Bahnschrif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5B32D-D5AD-448F-9B17-56184E44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800" dirty="0">
                <a:latin typeface="Bahnschrift" panose="020B0502040204020203" pitchFamily="34" charset="0"/>
                <a:ea typeface="Verdana" panose="020B0604030504040204" pitchFamily="34" charset="0"/>
                <a:hlinkClick r:id="rId2"/>
              </a:rPr>
              <a:t>agris.lauzinieks@gmail.com</a:t>
            </a:r>
            <a:endParaRPr lang="en-GB" sz="800" dirty="0">
              <a:latin typeface="Bahnschrift" panose="020B0502040204020203" pitchFamily="34" charset="0"/>
              <a:ea typeface="Verdana" panose="020B0604030504040204" pitchFamily="34" charset="0"/>
            </a:endParaRPr>
          </a:p>
          <a:p>
            <a:r>
              <a:rPr lang="en-GB" sz="800" dirty="0">
                <a:solidFill>
                  <a:schemeClr val="tx1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+44 753 2250 224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8A125-7BFC-494A-A2A5-8B65F393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z="800" dirty="0">
                <a:latin typeface="Bahnschrift" panose="020B0502040204020203" pitchFamily="34" charset="0"/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634BCC-81BA-495A-9C8A-1B2EF34B6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5280" y="4710111"/>
            <a:ext cx="1646239" cy="164623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DEA1DD-0584-42E4-AAE5-B977920C0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120" y="904241"/>
            <a:ext cx="9784080" cy="4663440"/>
          </a:xfrm>
        </p:spPr>
        <p:txBody>
          <a:bodyPr>
            <a:normAutofit fontScale="92500" lnSpcReduction="20000"/>
          </a:bodyPr>
          <a:lstStyle/>
          <a:p>
            <a:r>
              <a:rPr lang="en-GB" sz="2000" b="1" dirty="0">
                <a:latin typeface="Bahnschrift" panose="020B0502040204020203" pitchFamily="34" charset="0"/>
              </a:rPr>
              <a:t>Psychoanalysis &amp; Mindset</a:t>
            </a:r>
            <a:br>
              <a:rPr lang="en-GB" sz="2000" dirty="0">
                <a:latin typeface="Bahnschrift" panose="020B0502040204020203" pitchFamily="34" charset="0"/>
              </a:rPr>
            </a:br>
            <a:r>
              <a:rPr lang="en-GB" sz="2000" dirty="0">
                <a:latin typeface="Bahnschrift" panose="020B0502040204020203" pitchFamily="34" charset="0"/>
              </a:rPr>
              <a:t>A disciplined, mechanical trading framework is always applied, maintaining a calm, objective, and emotionally neutral decision-making process. All forms of subjective bias and wish-based decision-making are systematically eliminated applying </a:t>
            </a:r>
            <a:r>
              <a:rPr lang="en-GB" sz="2000" b="1" dirty="0">
                <a:latin typeface="Bahnschrift" panose="020B0502040204020203" pitchFamily="34" charset="0"/>
              </a:rPr>
              <a:t>AI driven algorithms</a:t>
            </a:r>
            <a:r>
              <a:rPr lang="en-GB" sz="2000" dirty="0">
                <a:latin typeface="Bahnschrift" panose="020B0502040204020203" pitchFamily="34" charset="0"/>
              </a:rPr>
              <a:t>.</a:t>
            </a:r>
          </a:p>
          <a:p>
            <a:r>
              <a:rPr lang="en-GB" sz="2000" b="1" dirty="0">
                <a:latin typeface="Bahnschrift" panose="020B0502040204020203" pitchFamily="34" charset="0"/>
              </a:rPr>
              <a:t>Money Management</a:t>
            </a:r>
            <a:br>
              <a:rPr lang="en-GB" sz="2000" dirty="0">
                <a:latin typeface="Bahnschrift" panose="020B0502040204020203" pitchFamily="34" charset="0"/>
              </a:rPr>
            </a:br>
            <a:r>
              <a:rPr lang="en-GB" sz="2000" dirty="0">
                <a:latin typeface="Bahnschrift" panose="020B0502040204020203" pitchFamily="34" charset="0"/>
              </a:rPr>
              <a:t>A strict risk culture governs all activity, with </a:t>
            </a:r>
            <a:r>
              <a:rPr lang="en-GB" sz="2000" b="1" dirty="0">
                <a:latin typeface="Bahnschrift" panose="020B0502040204020203" pitchFamily="34" charset="0"/>
              </a:rPr>
              <a:t>maximum loss per position capped &lt;2% of equity</a:t>
            </a:r>
            <a:r>
              <a:rPr lang="en-GB" sz="2000" dirty="0">
                <a:latin typeface="Bahnschrift" panose="020B0502040204020203" pitchFamily="34" charset="0"/>
              </a:rPr>
              <a:t>. Trades are structured with a </a:t>
            </a:r>
            <a:r>
              <a:rPr lang="en-GB" sz="2000" b="1" dirty="0">
                <a:latin typeface="Bahnschrift" panose="020B0502040204020203" pitchFamily="34" charset="0"/>
              </a:rPr>
              <a:t>preferred risk-to-reward ratio of 1:3</a:t>
            </a:r>
            <a:r>
              <a:rPr lang="en-GB" sz="2000" dirty="0">
                <a:latin typeface="Bahnschrift" panose="020B0502040204020203" pitchFamily="34" charset="0"/>
              </a:rPr>
              <a:t> and trading activity is suspended after </a:t>
            </a:r>
            <a:r>
              <a:rPr lang="en-GB" sz="2000" b="1" dirty="0">
                <a:latin typeface="Bahnschrift" panose="020B0502040204020203" pitchFamily="34" charset="0"/>
              </a:rPr>
              <a:t>3 consecutive losses</a:t>
            </a:r>
            <a:r>
              <a:rPr lang="en-GB" sz="2000" dirty="0">
                <a:latin typeface="Bahnschrift" panose="020B0502040204020203" pitchFamily="34" charset="0"/>
              </a:rPr>
              <a:t>, ensuring capital preservation remains paramount.</a:t>
            </a:r>
          </a:p>
          <a:p>
            <a:r>
              <a:rPr lang="en-GB" sz="2000" b="1" dirty="0">
                <a:latin typeface="Bahnschrift" panose="020B0502040204020203" pitchFamily="34" charset="0"/>
              </a:rPr>
              <a:t>Trading Tactics</a:t>
            </a:r>
            <a:br>
              <a:rPr lang="en-GB" sz="2000" dirty="0">
                <a:latin typeface="Bahnschrift" panose="020B0502040204020203" pitchFamily="34" charset="0"/>
              </a:rPr>
            </a:br>
            <a:r>
              <a:rPr lang="en-GB" sz="2000" dirty="0">
                <a:latin typeface="Bahnschrift" panose="020B0502040204020203" pitchFamily="34" charset="0"/>
              </a:rPr>
              <a:t>Entry timing is determined through </a:t>
            </a:r>
            <a:r>
              <a:rPr lang="en-GB" sz="2000" b="1" dirty="0">
                <a:latin typeface="Bahnschrift" panose="020B0502040204020203" pitchFamily="34" charset="0"/>
              </a:rPr>
              <a:t>AI-assisted quantitative models</a:t>
            </a:r>
            <a:r>
              <a:rPr lang="en-GB" sz="2000" dirty="0">
                <a:latin typeface="Bahnschrift" panose="020B0502040204020203" pitchFamily="34" charset="0"/>
              </a:rPr>
              <a:t>, validated by </a:t>
            </a:r>
            <a:r>
              <a:rPr lang="en-GB" sz="2000" b="1" dirty="0">
                <a:latin typeface="Bahnschrift" panose="020B0502040204020203" pitchFamily="34" charset="0"/>
              </a:rPr>
              <a:t>price action, momentum and mean-reversion analytics</a:t>
            </a:r>
            <a:r>
              <a:rPr lang="en-GB" sz="2000" dirty="0">
                <a:latin typeface="Bahnschrift" panose="020B0502040204020203" pitchFamily="34" charset="0"/>
              </a:rPr>
              <a:t>. Execution remains rule-based and data-driven.</a:t>
            </a:r>
          </a:p>
          <a:p>
            <a:r>
              <a:rPr lang="en-GB" sz="2000" b="1" dirty="0">
                <a:latin typeface="Bahnschrift" panose="020B0502040204020203" pitchFamily="34" charset="0"/>
              </a:rPr>
              <a:t>Unique Edge</a:t>
            </a:r>
            <a:br>
              <a:rPr lang="en-GB" sz="2000" dirty="0">
                <a:latin typeface="Bahnschrift" panose="020B0502040204020203" pitchFamily="34" charset="0"/>
              </a:rPr>
            </a:br>
            <a:r>
              <a:rPr lang="en-GB" sz="2000" dirty="0">
                <a:latin typeface="Bahnschrift" panose="020B0502040204020203" pitchFamily="34" charset="0"/>
              </a:rPr>
              <a:t>An institutional, </a:t>
            </a:r>
            <a:r>
              <a:rPr lang="en-GB" sz="2000" b="1" dirty="0">
                <a:latin typeface="Bahnschrift" panose="020B0502040204020203" pitchFamily="34" charset="0"/>
              </a:rPr>
              <a:t>military-grade risk management framework</a:t>
            </a:r>
            <a:r>
              <a:rPr lang="en-GB" sz="2000" dirty="0">
                <a:latin typeface="Bahnschrift" panose="020B0502040204020203" pitchFamily="34" charset="0"/>
              </a:rPr>
              <a:t> underpins all strategies. Research is driven by </a:t>
            </a:r>
            <a:r>
              <a:rPr lang="en-GB" sz="2000" b="1" dirty="0">
                <a:latin typeface="Bahnschrift" panose="020B0502040204020203" pitchFamily="34" charset="0"/>
              </a:rPr>
              <a:t>physics &amp; mathematics-based methodologies</a:t>
            </a:r>
            <a:r>
              <a:rPr lang="en-GB" sz="2000" dirty="0">
                <a:latin typeface="Bahnschrift" panose="020B0502040204020203" pitchFamily="34" charset="0"/>
              </a:rPr>
              <a:t>, combined with systematic psychoanalysis of market particles to reduce entropy and control downside risk.</a:t>
            </a:r>
          </a:p>
        </p:txBody>
      </p:sp>
    </p:spTree>
    <p:extLst>
      <p:ext uri="{BB962C8B-B14F-4D97-AF65-F5344CB8AC3E}">
        <p14:creationId xmlns:p14="http://schemas.microsoft.com/office/powerpoint/2010/main" val="2465547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5B32D-D5AD-448F-9B17-56184E44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r>
              <a:rPr lang="en-GB" sz="800">
                <a:latin typeface="Bahnschrift" panose="020B0502040204020203" pitchFamily="34" charset="0"/>
                <a:ea typeface="Verdana" panose="020B0604030504040204" pitchFamily="34" charset="0"/>
                <a:hlinkClick r:id="rId2"/>
              </a:rPr>
              <a:t>agris.lauzinieks@gmail.com</a:t>
            </a:r>
            <a:endParaRPr lang="en-GB" sz="800">
              <a:latin typeface="Bahnschrift" panose="020B0502040204020203" pitchFamily="34" charset="0"/>
              <a:ea typeface="Verdana" panose="020B0604030504040204" pitchFamily="34" charset="0"/>
            </a:endParaRPr>
          </a:p>
          <a:p>
            <a:r>
              <a:rPr lang="en-GB" sz="800">
                <a:solidFill>
                  <a:schemeClr val="tx1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+44 753 2250 224</a:t>
            </a:r>
          </a:p>
          <a:p>
            <a:endParaRPr lang="en-GB" dirty="0">
              <a:latin typeface="Bahnschrif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8A125-7BFC-494A-A2A5-8B65F393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z="800">
                <a:latin typeface="Bahnschrift" panose="020B0502040204020203" pitchFamily="34" charset="0"/>
              </a:rPr>
              <a:t>3</a:t>
            </a:r>
            <a:endParaRPr lang="en-GB" sz="800" dirty="0">
              <a:latin typeface="Bahnschrift" panose="020B0502040204020203" pitchFamily="34" charset="0"/>
            </a:endParaRPr>
          </a:p>
        </p:txBody>
      </p:sp>
      <p:pic>
        <p:nvPicPr>
          <p:cNvPr id="8" name="Picture 7" descr="A large building&#10;&#10;Description automatically generated">
            <a:extLst>
              <a:ext uri="{FF2B5EF4-FFF2-40B4-BE49-F238E27FC236}">
                <a16:creationId xmlns:a16="http://schemas.microsoft.com/office/drawing/2014/main" id="{FCDEA028-30FE-4D59-96E0-0DDEC08DA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383" y="4626733"/>
            <a:ext cx="1729617" cy="17296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18EC224-47EB-44F7-BD53-7B7F257ACA3C}"/>
              </a:ext>
            </a:extLst>
          </p:cNvPr>
          <p:cNvSpPr txBox="1">
            <a:spLocks/>
          </p:cNvSpPr>
          <p:nvPr/>
        </p:nvSpPr>
        <p:spPr>
          <a:xfrm>
            <a:off x="-62144" y="0"/>
            <a:ext cx="2858610" cy="27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1" dirty="0">
                <a:solidFill>
                  <a:srgbClr val="00B0F0"/>
                </a:solidFill>
                <a:latin typeface="Bahnschrift" panose="020B0502040204020203" pitchFamily="34" charset="0"/>
                <a:ea typeface="Verdana" panose="020B0604030504040204" pitchFamily="34" charset="0"/>
              </a:rPr>
              <a:t>mathematics</a:t>
            </a:r>
            <a:endParaRPr lang="en-GB" sz="2400" dirty="0">
              <a:solidFill>
                <a:srgbClr val="00B0F0"/>
              </a:solidFill>
              <a:latin typeface="Bahnschrift" panose="020B0502040204020203" pitchFamily="34" charset="0"/>
              <a:ea typeface="Verdan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440BCC-C6F8-D4DB-C7E4-D40FDCD0D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768" y="734020"/>
            <a:ext cx="4328872" cy="1893747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n-GB" sz="1800" b="1" dirty="0">
                <a:latin typeface="Bahnschrift" panose="020B0502040204020203" pitchFamily="34" charset="0"/>
                <a:ea typeface="Verdana" panose="020B0604030504040204" pitchFamily="34" charset="0"/>
              </a:rPr>
              <a:t>AuM sought:</a:t>
            </a:r>
            <a:r>
              <a:rPr lang="en-GB" sz="1800" dirty="0">
                <a:latin typeface="Bahnschrift" panose="020B0502040204020203" pitchFamily="34" charset="0"/>
                <a:ea typeface="Verdana" panose="020B0604030504040204" pitchFamily="34" charset="0"/>
              </a:rPr>
              <a:t> $5m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GB" sz="1800" b="1" dirty="0">
                <a:latin typeface="Bahnschrift" panose="020B0502040204020203" pitchFamily="34" charset="0"/>
                <a:ea typeface="Verdana" panose="020B0604030504040204" pitchFamily="34" charset="0"/>
              </a:rPr>
              <a:t>Target ROI: &gt;</a:t>
            </a:r>
            <a:r>
              <a:rPr lang="en-GB" sz="1800" dirty="0">
                <a:latin typeface="Bahnschrift" panose="020B0502040204020203" pitchFamily="34" charset="0"/>
                <a:ea typeface="Verdana" panose="020B0604030504040204" pitchFamily="34" charset="0"/>
              </a:rPr>
              <a:t>150%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GB" sz="1800" b="1" dirty="0">
                <a:latin typeface="Bahnschrift" panose="020B0502040204020203" pitchFamily="34" charset="0"/>
                <a:ea typeface="Verdana" panose="020B0604030504040204" pitchFamily="34" charset="0"/>
              </a:rPr>
              <a:t>Management fee:</a:t>
            </a:r>
            <a:r>
              <a:rPr lang="en-GB" sz="1800" dirty="0">
                <a:latin typeface="Bahnschrift" panose="020B0502040204020203" pitchFamily="34" charset="0"/>
                <a:ea typeface="Verdana" panose="020B0604030504040204" pitchFamily="34" charset="0"/>
              </a:rPr>
              <a:t> 5%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GB" sz="1800" b="1" dirty="0">
                <a:latin typeface="Bahnschrift" panose="020B0502040204020203" pitchFamily="34" charset="0"/>
                <a:ea typeface="Verdana" panose="020B0604030504040204" pitchFamily="34" charset="0"/>
              </a:rPr>
              <a:t>Performance fee:</a:t>
            </a:r>
            <a:r>
              <a:rPr lang="en-GB" sz="1800" dirty="0">
                <a:latin typeface="Bahnschrift" panose="020B0502040204020203" pitchFamily="34" charset="0"/>
                <a:ea typeface="Verdana" panose="020B0604030504040204" pitchFamily="34" charset="0"/>
              </a:rPr>
              <a:t> 44%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GB" sz="1800" b="1" dirty="0">
                <a:latin typeface="Bahnschrift" panose="020B0502040204020203" pitchFamily="34" charset="0"/>
                <a:ea typeface="Verdana" panose="020B0604030504040204" pitchFamily="34" charset="0"/>
              </a:rPr>
              <a:t>Maximum drawdown:</a:t>
            </a:r>
            <a:r>
              <a:rPr lang="en-GB" sz="1800" dirty="0">
                <a:latin typeface="Bahnschrift" panose="020B0502040204020203" pitchFamily="34" charset="0"/>
                <a:ea typeface="Verdana" panose="020B0604030504040204" pitchFamily="34" charset="0"/>
              </a:rPr>
              <a:t> 5% ($250k)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en-GB" sz="2000" dirty="0">
              <a:latin typeface="Bahnschrift" panose="020B0502040204020203" pitchFamily="34" charset="0"/>
              <a:ea typeface="Verdana" panose="020B0604030504040204" pitchFamily="34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en-GB" sz="2000" dirty="0">
              <a:latin typeface="Bahnschrift" panose="020B0502040204020203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788FA4B-3562-396A-224E-8FE7CF748A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981720"/>
              </p:ext>
            </p:extLst>
          </p:nvPr>
        </p:nvGraphicFramePr>
        <p:xfrm>
          <a:off x="204408" y="2872523"/>
          <a:ext cx="11783184" cy="1345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677329" imgH="1104813" progId="Excel.Sheet.12">
                  <p:embed/>
                </p:oleObj>
              </mc:Choice>
              <mc:Fallback>
                <p:oleObj name="Worksheet" r:id="rId4" imgW="9677329" imgH="11048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4408" y="2872523"/>
                        <a:ext cx="11783184" cy="1345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460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7053</TotalTime>
  <Words>498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Bahnschrift</vt:lpstr>
      <vt:lpstr>Calibri</vt:lpstr>
      <vt:lpstr>Calibri Light</vt:lpstr>
      <vt:lpstr>Courier New</vt:lpstr>
      <vt:lpstr>Office Theme</vt:lpstr>
      <vt:lpstr>Worksheet</vt:lpstr>
      <vt:lpstr>PowerPoint Presentation</vt:lpstr>
      <vt:lpstr>PowerPoint Presentation</vt:lpstr>
      <vt:lpstr>technique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Agris Lauzinieks</dc:creator>
  <cp:lastModifiedBy>Agris Lauzinieks</cp:lastModifiedBy>
  <cp:revision>56</cp:revision>
  <dcterms:created xsi:type="dcterms:W3CDTF">2019-08-15T17:54:10Z</dcterms:created>
  <dcterms:modified xsi:type="dcterms:W3CDTF">2025-12-28T17:40:00Z</dcterms:modified>
</cp:coreProperties>
</file>